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69" r:id="rId5"/>
    <p:sldId id="267" r:id="rId6"/>
    <p:sldId id="259" r:id="rId7"/>
    <p:sldId id="260" r:id="rId8"/>
    <p:sldId id="270" r:id="rId9"/>
    <p:sldId id="271" r:id="rId10"/>
    <p:sldId id="261" r:id="rId11"/>
    <p:sldId id="262" r:id="rId12"/>
    <p:sldId id="263" r:id="rId13"/>
    <p:sldId id="268" r:id="rId14"/>
    <p:sldId id="264" r:id="rId15"/>
    <p:sldId id="265" r:id="rId16"/>
    <p:sldId id="266" r:id="rId17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함초롬돋움" panose="020B0504000101010101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3E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89" d="100"/>
          <a:sy n="89" d="100"/>
        </p:scale>
        <p:origin x="23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22A9-7175-4C1F-AD1D-0D433696AC08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E307C-D42A-4FC4-845E-417846081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08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FBD581F7-9172-441E-B808-2721B8F86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"/>
            <a:ext cx="12192000" cy="685971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24CEF73-F21E-480D-B6F6-2B6A2A2E6B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998F1CB7-5937-4615-97A9-29397C355C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F1B41EE-5538-4661-97C4-CA5790B02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2928E-DF57-4251-8E45-A6EBC9490CA7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51AADE2-BC85-40AA-8FF4-28ED2ED56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4B81762-64CB-4E4E-B874-E8421748E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922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50BA81C-AD8D-4343-ABEB-7F060DFF0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1227139"/>
            <a:ext cx="5238750" cy="811212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FA4106DA-7E47-44AD-B6E5-C688B6B0B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1400" y="2370137"/>
            <a:ext cx="7772400" cy="3573463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68FFD89-BBAB-4E5A-93CB-77D17A9EB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8E7A-3809-4796-A65B-E6B6D3362AC5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C753732-2A43-4347-986C-4504F0BA6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DCD0BF1-4935-4FB8-A11F-F5AFEEF6C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61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9DA156B-A3DF-47A8-A35F-B44B79530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985838"/>
            <a:ext cx="77660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42C43EA-BB61-44F8-8959-86768FC17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1400" y="3865563"/>
            <a:ext cx="77660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813DFD2-631E-4E55-9885-0369C61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E7F38-CFA6-4516-B441-8B535521CAE0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F1F01605-1CD9-4F29-BB7B-05869415D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1CAC13E-F0F5-4B81-A984-A04907ABB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386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B49778B-24F1-46E7-86F5-12F7A8D3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3899552" cy="48343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C276BDC-6786-4F1A-BC4C-6C7ACB2B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D5875-A28A-45ED-9BB5-129D406BDAE2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19447A9F-1D01-4C1A-896D-BE0DB9C1A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6E52E0B-47C0-4F2C-B7AF-B8C098FC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xmlns="" id="{3B824A9C-F834-4067-BB33-2027F25D8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1848" y="772888"/>
            <a:ext cx="8207702" cy="862237"/>
          </a:xfrm>
        </p:spPr>
        <p:txBody>
          <a:bodyPr>
            <a:normAutofit/>
          </a:bodyPr>
          <a:lstStyle>
            <a:lvl1pPr marL="0" indent="0">
              <a:buNone/>
              <a:defRPr sz="4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437394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B49778B-24F1-46E7-86F5-12F7A8D3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3899552" cy="48343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C276BDC-6786-4F1A-BC4C-6C7ACB2B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D5875-A28A-45ED-9BB5-129D406BDAE2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19447A9F-1D01-4C1A-896D-BE0DB9C1A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6E52E0B-47C0-4F2C-B7AF-B8C098FC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xmlns="" id="{3B824A9C-F834-4067-BB33-2027F25D8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1848" y="772888"/>
            <a:ext cx="8207702" cy="862237"/>
          </a:xfrm>
        </p:spPr>
        <p:txBody>
          <a:bodyPr>
            <a:normAutofit/>
          </a:bodyPr>
          <a:lstStyle>
            <a:lvl1pPr marL="0" indent="0">
              <a:buNone/>
              <a:defRPr sz="4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6556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5A24F132-1C9F-4E4E-9DE0-BF77E9F02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BD186-29D7-41DF-855A-948F934547AB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866AEB29-C299-43A1-8193-D0AB0EC32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365B0C8F-2ADF-4DB8-9AF2-62B27C0B1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325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>
            <a:extLst>
              <a:ext uri="{FF2B5EF4-FFF2-40B4-BE49-F238E27FC236}">
                <a16:creationId xmlns:a16="http://schemas.microsoft.com/office/drawing/2014/main" xmlns="" id="{BF338AAF-EF26-441C-BD4A-2962865D0D39}"/>
              </a:ext>
            </a:extLst>
          </p:cNvPr>
          <p:cNvGrpSpPr/>
          <p:nvPr userDrawn="1"/>
        </p:nvGrpSpPr>
        <p:grpSpPr>
          <a:xfrm>
            <a:off x="0" y="71"/>
            <a:ext cx="12192000" cy="6857929"/>
            <a:chOff x="0" y="71"/>
            <a:chExt cx="24377650" cy="1371593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6106D66A-0DC4-4DC7-9057-399765A58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71"/>
              <a:ext cx="24377650" cy="13715857"/>
            </a:xfrm>
            <a:prstGeom prst="rect">
              <a:avLst/>
            </a:prstGeom>
          </p:spPr>
        </p:pic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xmlns="" id="{0EE56C2C-F305-4B4E-8202-B29FEE654ACC}"/>
                </a:ext>
              </a:extLst>
            </p:cNvPr>
            <p:cNvSpPr/>
            <p:nvPr/>
          </p:nvSpPr>
          <p:spPr>
            <a:xfrm>
              <a:off x="6644640" y="71"/>
              <a:ext cx="17733010" cy="137159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endParaRPr>
            </a:p>
          </p:txBody>
        </p:sp>
      </p:grpSp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791E46B1-644D-4258-8527-C3590E8F4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264713A-0931-44B7-8562-B59832371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AABDE77-944E-458D-BF1C-5842708F61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fld id="{EEFAC28C-B568-4600-B580-1FAD0DDC0394}" type="datetime1">
              <a:rPr lang="ko-KR" altLang="en-US" smtClean="0"/>
              <a:pPr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4988D08-A808-407E-AB78-843604E77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9C25CDC-0CDF-4CC5-99D4-EABBBD2B61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r>
              <a:rPr lang="en-US" altLang="ko-KR"/>
              <a:t>p.</a:t>
            </a:r>
            <a:fld id="{D74ECCE6-482B-4E3F-A4EE-5A2B5F793A1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1577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5" r:id="rId6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7F010CB-57D6-45E9-B1A0-BE569D6CB0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개나소나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3F7A4646-D43E-4EDC-80ED-065C85CB16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정상우</a:t>
            </a:r>
            <a:endParaRPr lang="en-US" altLang="ko-KR" dirty="0"/>
          </a:p>
          <a:p>
            <a:r>
              <a:rPr lang="ko-KR" altLang="en-US" dirty="0"/>
              <a:t>심재우</a:t>
            </a:r>
            <a:endParaRPr lang="en-US" altLang="ko-KR" dirty="0"/>
          </a:p>
          <a:p>
            <a:r>
              <a:rPr lang="ko-KR" altLang="en-US" dirty="0"/>
              <a:t>박정빈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D506727A-DD22-49E5-825C-59B4F7AAE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6844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A4B87CBF-E10C-44A5-8729-47DDC743A724}"/>
              </a:ext>
            </a:extLst>
          </p:cNvPr>
          <p:cNvSpPr/>
          <p:nvPr/>
        </p:nvSpPr>
        <p:spPr>
          <a:xfrm>
            <a:off x="0" y="0"/>
            <a:ext cx="332039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3EE91B0-5BCC-4566-9903-3AC5761D5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1619737" cy="483430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DD254026-3AAF-4AB5-8CA9-4C98AD7E7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D0D9B99-E60A-4E7C-B3AD-2C3C55715C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31848" y="772888"/>
            <a:ext cx="2168923" cy="862237"/>
          </a:xfrm>
        </p:spPr>
        <p:txBody>
          <a:bodyPr/>
          <a:lstStyle/>
          <a:p>
            <a:r>
              <a:rPr lang="ko-KR" altLang="en-US" dirty="0"/>
              <a:t>구조도</a:t>
            </a: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xmlns="" id="{F8117184-995A-4807-A441-18989B4EA7DD}"/>
              </a:ext>
            </a:extLst>
          </p:cNvPr>
          <p:cNvCxnSpPr/>
          <p:nvPr/>
        </p:nvCxnSpPr>
        <p:spPr>
          <a:xfrm>
            <a:off x="2753360" y="-670560"/>
            <a:ext cx="2021840" cy="526965"/>
          </a:xfrm>
          <a:prstGeom prst="bentConnector3">
            <a:avLst/>
          </a:prstGeom>
          <a:ln w="19050"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xmlns="" id="{446BB02F-8653-43B1-BDF5-CBF551F8E09A}"/>
              </a:ext>
            </a:extLst>
          </p:cNvPr>
          <p:cNvCxnSpPr>
            <a:cxnSpLocks/>
          </p:cNvCxnSpPr>
          <p:nvPr/>
        </p:nvCxnSpPr>
        <p:spPr>
          <a:xfrm>
            <a:off x="6502400" y="-763604"/>
            <a:ext cx="1300480" cy="492200"/>
          </a:xfrm>
          <a:prstGeom prst="bentConnector3">
            <a:avLst/>
          </a:prstGeom>
          <a:ln w="1905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ECEAB2B2-FB61-42EF-B3DB-EE37D55B57EF}"/>
              </a:ext>
            </a:extLst>
          </p:cNvPr>
          <p:cNvGrpSpPr/>
          <p:nvPr/>
        </p:nvGrpSpPr>
        <p:grpSpPr>
          <a:xfrm>
            <a:off x="999859" y="1469877"/>
            <a:ext cx="10714146" cy="5022998"/>
            <a:chOff x="999859" y="1469877"/>
            <a:chExt cx="10714146" cy="502299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7B6DF58F-7006-4AC7-8BC6-18B7DDAA2DD1}"/>
                </a:ext>
              </a:extLst>
            </p:cNvPr>
            <p:cNvSpPr/>
            <p:nvPr/>
          </p:nvSpPr>
          <p:spPr>
            <a:xfrm>
              <a:off x="999859" y="1469877"/>
              <a:ext cx="7839342" cy="5022998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tIns="360000" rtlCol="0" anchor="t" anchorCtr="0"/>
            <a:lstStyle/>
            <a:p>
              <a:r>
                <a:rPr lang="en-US" altLang="ko-KR" dirty="0">
                  <a:solidFill>
                    <a:schemeClr val="tx1"/>
                  </a:solidFill>
                </a:rPr>
                <a:t>Window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xmlns="" id="{15404CDC-4BBD-4DCD-907C-3726DF4D7A58}"/>
                </a:ext>
              </a:extLst>
            </p:cNvPr>
            <p:cNvSpPr/>
            <p:nvPr/>
          </p:nvSpPr>
          <p:spPr>
            <a:xfrm>
              <a:off x="1352846" y="2522368"/>
              <a:ext cx="2340000" cy="720000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LevelMeter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0EC3C80-6A31-436D-B554-D18497EFB793}"/>
                </a:ext>
              </a:extLst>
            </p:cNvPr>
            <p:cNvSpPr/>
            <p:nvPr/>
          </p:nvSpPr>
          <p:spPr>
            <a:xfrm>
              <a:off x="4561032" y="2088368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Title Pane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66A09CDC-8683-4B4A-803C-BCBD67B6D963}"/>
                </a:ext>
              </a:extLst>
            </p:cNvPr>
            <p:cNvSpPr/>
            <p:nvPr/>
          </p:nvSpPr>
          <p:spPr>
            <a:xfrm>
              <a:off x="7802880" y="1822365"/>
              <a:ext cx="707167" cy="443579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Save Manager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613A8E4D-FC34-4714-A2CF-07DA4FF88A49}"/>
                </a:ext>
              </a:extLst>
            </p:cNvPr>
            <p:cNvSpPr/>
            <p:nvPr/>
          </p:nvSpPr>
          <p:spPr>
            <a:xfrm>
              <a:off x="9982200" y="1822365"/>
              <a:ext cx="1731805" cy="443579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External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File System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C7A4BB39-766A-4EDE-886E-1460BE09200C}"/>
                </a:ext>
              </a:extLst>
            </p:cNvPr>
            <p:cNvSpPr/>
            <p:nvPr/>
          </p:nvSpPr>
          <p:spPr>
            <a:xfrm>
              <a:off x="1352846" y="4520320"/>
              <a:ext cx="2340000" cy="720000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SoundHandler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xmlns="" id="{3E85935A-6949-46A0-8B71-0640A83B46D3}"/>
                </a:ext>
              </a:extLst>
            </p:cNvPr>
            <p:cNvSpPr/>
            <p:nvPr/>
          </p:nvSpPr>
          <p:spPr>
            <a:xfrm>
              <a:off x="4561032" y="3370083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Game Pane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xmlns="" id="{05104E5A-A462-4AE3-9D26-C01F247341EC}"/>
                </a:ext>
              </a:extLst>
            </p:cNvPr>
            <p:cNvSpPr/>
            <p:nvPr/>
          </p:nvSpPr>
          <p:spPr>
            <a:xfrm>
              <a:off x="4561032" y="4681051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Upgrade Pane</a:t>
              </a:r>
            </a:p>
          </p:txBody>
        </p:sp>
        <p:cxnSp>
          <p:nvCxnSpPr>
            <p:cNvPr id="24" name="연결선: 꺾임 23">
              <a:extLst>
                <a:ext uri="{FF2B5EF4-FFF2-40B4-BE49-F238E27FC236}">
                  <a16:creationId xmlns:a16="http://schemas.microsoft.com/office/drawing/2014/main" xmlns="" id="{07438148-4A02-4F61-8315-8DB90685CDF8}"/>
                </a:ext>
              </a:extLst>
            </p:cNvPr>
            <p:cNvCxnSpPr>
              <a:cxnSpLocks/>
              <a:stCxn id="6" idx="2"/>
              <a:endCxn id="10" idx="0"/>
            </p:cNvCxnSpPr>
            <p:nvPr/>
          </p:nvCxnSpPr>
          <p:spPr>
            <a:xfrm rot="5400000">
              <a:off x="1883870" y="3881344"/>
              <a:ext cx="1277952" cy="12700"/>
            </a:xfrm>
            <a:prstGeom prst="bentConnector3">
              <a:avLst>
                <a:gd name="adj1" fmla="val 709"/>
              </a:avLst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연결선: 꺾임 28">
              <a:extLst>
                <a:ext uri="{FF2B5EF4-FFF2-40B4-BE49-F238E27FC236}">
                  <a16:creationId xmlns:a16="http://schemas.microsoft.com/office/drawing/2014/main" xmlns="" id="{79B05AE2-1980-4487-A939-B5EC3FDC18FA}"/>
                </a:ext>
              </a:extLst>
            </p:cNvPr>
            <p:cNvCxnSpPr>
              <a:cxnSpLocks/>
              <a:stCxn id="10" idx="3"/>
              <a:endCxn id="11" idx="1"/>
            </p:cNvCxnSpPr>
            <p:nvPr/>
          </p:nvCxnSpPr>
          <p:spPr>
            <a:xfrm flipV="1">
              <a:off x="3692846" y="3870939"/>
              <a:ext cx="868186" cy="1009381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xmlns="" id="{7EA173C4-4C8E-4E26-AA70-DE8F73E36EDB}"/>
                </a:ext>
              </a:extLst>
            </p:cNvPr>
            <p:cNvCxnSpPr>
              <a:cxnSpLocks/>
              <a:stCxn id="11" idx="3"/>
              <a:endCxn id="8" idx="1"/>
            </p:cNvCxnSpPr>
            <p:nvPr/>
          </p:nvCxnSpPr>
          <p:spPr>
            <a:xfrm>
              <a:off x="6729955" y="3870939"/>
              <a:ext cx="1072925" cy="169322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연결선: 꺾임 35">
              <a:extLst>
                <a:ext uri="{FF2B5EF4-FFF2-40B4-BE49-F238E27FC236}">
                  <a16:creationId xmlns:a16="http://schemas.microsoft.com/office/drawing/2014/main" xmlns="" id="{8568A19B-9260-45CB-94D0-648001584A13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8510047" y="4040261"/>
              <a:ext cx="1472153" cy="12700"/>
            </a:xfrm>
            <a:prstGeom prst="bentConnector3">
              <a:avLst>
                <a:gd name="adj1" fmla="val 96930"/>
              </a:avLst>
            </a:prstGeom>
            <a:ln w="19050">
              <a:solidFill>
                <a:schemeClr val="accent6">
                  <a:lumMod val="50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연결선: 꺾임 36">
              <a:extLst>
                <a:ext uri="{FF2B5EF4-FFF2-40B4-BE49-F238E27FC236}">
                  <a16:creationId xmlns:a16="http://schemas.microsoft.com/office/drawing/2014/main" xmlns="" id="{755DE121-4E92-44A8-9E0D-A640847E26EF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 flipV="1">
              <a:off x="6729955" y="4616952"/>
              <a:ext cx="1098445" cy="564955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540832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L -0.27239 -0.00348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20" y="-18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-0.26472 -0.00347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42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7A0B280-F0CD-4164-8680-F811DB928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5E0697F5-2C89-4895-95F1-AA1640583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050A3EDA-FB36-4940-AF46-FD171AE934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순서도</a:t>
            </a:r>
            <a:r>
              <a:rPr lang="en-US" altLang="ko-KR" dirty="0"/>
              <a:t>(?)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4131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D9F7CD1-FBF3-45FE-AA6A-5CB21CF6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일정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C6206F02-555F-4A78-83E4-289280B259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46E525D-DA28-4539-8871-8904DA14B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6291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xmlns="" id="{0760860C-2517-4D92-951A-6A1C37033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832C4B06-F407-42FF-816F-73ECCD861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xmlns="" id="{56EED388-EC91-4203-860D-2970B0226B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935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9D47D17-BE2B-4CC8-8B7D-BAC586CAC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B416C76-8ABE-48F8-A598-F09F6A1F31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974F7345-C186-4EBC-ACD7-22B505F29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6475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F865E60-EE87-4130-AFD0-4408F48F6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xmlns="" id="{CC4FBDDD-B840-46AF-9EC6-01D0C36536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47744C0-1AA0-4A12-924F-F86DBD15E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6861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C86C485-EF0A-455D-B1B9-8B1BA21A4C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xmlns="" id="{11AC2380-A42C-4414-9F89-7E6E7C4EB4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77231C97-BFE7-43C5-820C-FF8BA3E36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5661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B307B50-AFCE-4EFE-BF30-FE9BE4CCF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7F400C1E-17E0-4C94-B584-0424CA046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동기</a:t>
            </a:r>
            <a:endParaRPr lang="en-US" altLang="ko-KR" dirty="0"/>
          </a:p>
          <a:p>
            <a:r>
              <a:rPr lang="ko-KR" altLang="en-US" dirty="0"/>
              <a:t>프로그램 개요</a:t>
            </a:r>
            <a:endParaRPr lang="en-US" altLang="ko-KR" dirty="0"/>
          </a:p>
          <a:p>
            <a:r>
              <a:rPr lang="ko-KR" altLang="en-US" dirty="0"/>
              <a:t>순서도</a:t>
            </a:r>
            <a:r>
              <a:rPr lang="en-US" altLang="ko-KR" dirty="0"/>
              <a:t>(?)</a:t>
            </a:r>
          </a:p>
          <a:p>
            <a:r>
              <a:rPr lang="ko-KR" altLang="en-US" dirty="0"/>
              <a:t>일정</a:t>
            </a:r>
            <a:endParaRPr lang="en-US" altLang="ko-KR" dirty="0"/>
          </a:p>
          <a:p>
            <a:r>
              <a:rPr lang="ko-KR" altLang="en-US" dirty="0"/>
              <a:t>시연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924562C3-AB7C-42E4-B4B5-C299866C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2099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26EA825-3053-4BB1-A4DD-7E4D23F91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동기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9371C56F-0EA2-479C-B271-E4ECF6565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55E3A155-78B4-439F-AF18-2D06E0AD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084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xmlns="" id="{42F40077-90A9-43AE-85B1-66BF64603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동기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0528BB13-2A83-4D15-B800-1DB639DF9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xmlns="" id="{434A8414-5F70-4176-9C67-F599FEAF37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05953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26EA825-3053-4BB1-A4DD-7E4D23F91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59475BC8-9E84-447B-BB2C-33A73FF614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55E3A155-78B4-439F-AF18-2D06E0AD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2004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98A6417-3B36-4277-8644-E0246B6DA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38FDC87F-11A9-4652-95C5-53FE09F40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ABF2E82B-560E-457B-8261-C9AB63C3E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개발환경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430BAE27-F3F4-4179-BAFA-2516D9F69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018158"/>
            <a:ext cx="4876800" cy="233819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CA60A2B5-FA62-4110-BD58-75053D8CF9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166" y="1720325"/>
            <a:ext cx="4055533" cy="226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952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– </a:t>
            </a:r>
            <a:r>
              <a:rPr lang="ko-KR" altLang="en-US" dirty="0"/>
              <a:t>플레이 방법</a:t>
            </a: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98646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– </a:t>
            </a:r>
            <a:r>
              <a:rPr lang="ko-KR" altLang="en-US" dirty="0"/>
              <a:t>스킬 사용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 txBox="1">
            <a:spLocks/>
          </p:cNvSpPr>
          <p:nvPr/>
        </p:nvSpPr>
        <p:spPr>
          <a:xfrm>
            <a:off x="3515237" y="2055348"/>
            <a:ext cx="8207702" cy="8622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err="1" smtClean="0"/>
              <a:t>기모으기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데미지를</a:t>
            </a:r>
            <a:r>
              <a:rPr lang="ko-KR" altLang="en-US" sz="2400" dirty="0" smtClean="0"/>
              <a:t> 모았다 한번에 발사</a:t>
            </a:r>
            <a:endParaRPr lang="en-US" altLang="ko-KR" sz="2400" dirty="0" smtClean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                 </a:t>
            </a:r>
            <a:r>
              <a:rPr lang="ko-KR" altLang="en-US" sz="2400" dirty="0" err="1" smtClean="0"/>
              <a:t>발사시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쿨타임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3</a:t>
            </a:r>
            <a:r>
              <a:rPr lang="ko-KR" altLang="en-US" sz="2400" dirty="0" smtClean="0"/>
              <a:t>초 생성</a:t>
            </a:r>
            <a:r>
              <a:rPr lang="en-US" altLang="ko-KR" sz="2400" dirty="0" smtClean="0"/>
              <a:t>   </a:t>
            </a:r>
            <a:endParaRPr lang="en-US" altLang="ko-KR" sz="2400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 txBox="1">
            <a:spLocks/>
          </p:cNvSpPr>
          <p:nvPr/>
        </p:nvSpPr>
        <p:spPr>
          <a:xfrm>
            <a:off x="3515237" y="3263750"/>
            <a:ext cx="8207702" cy="8622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err="1" smtClean="0"/>
              <a:t>목풀기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데미지를</a:t>
            </a:r>
            <a:r>
              <a:rPr lang="ko-KR" altLang="en-US" sz="2400" dirty="0" smtClean="0"/>
              <a:t> 적에게 연속적으로 입힘</a:t>
            </a:r>
            <a:endParaRPr lang="en-US" altLang="ko-KR" sz="2400" dirty="0" smtClean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              </a:t>
            </a:r>
            <a:r>
              <a:rPr lang="ko-KR" altLang="en-US" sz="2400" dirty="0" smtClean="0"/>
              <a:t>스킬 사용시 </a:t>
            </a:r>
            <a:r>
              <a:rPr lang="ko-KR" altLang="en-US" sz="2400" dirty="0" err="1" smtClean="0"/>
              <a:t>쿨타임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20</a:t>
            </a:r>
            <a:r>
              <a:rPr lang="ko-KR" altLang="en-US" sz="2400" dirty="0" smtClean="0"/>
              <a:t>초 생성</a:t>
            </a:r>
            <a:endParaRPr lang="en-US" altLang="ko-KR" sz="2400" dirty="0"/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 txBox="1">
            <a:spLocks/>
          </p:cNvSpPr>
          <p:nvPr/>
        </p:nvSpPr>
        <p:spPr>
          <a:xfrm>
            <a:off x="3515237" y="4472152"/>
            <a:ext cx="8207702" cy="8622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err="1" smtClean="0"/>
              <a:t>올킬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현재 존재하는 적을 모두 제거</a:t>
            </a:r>
            <a:endParaRPr lang="en-US" altLang="ko-KR" sz="2400" dirty="0" smtClean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           </a:t>
            </a:r>
            <a:r>
              <a:rPr lang="ko-KR" altLang="en-US" sz="2400" dirty="0" smtClean="0"/>
              <a:t>스킬 사용시 </a:t>
            </a:r>
            <a:r>
              <a:rPr lang="ko-KR" altLang="en-US" sz="2400" dirty="0" err="1" smtClean="0"/>
              <a:t>쿨타임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30</a:t>
            </a:r>
            <a:r>
              <a:rPr lang="ko-KR" altLang="en-US" sz="2400" dirty="0" smtClean="0"/>
              <a:t>초 생성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4141507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– </a:t>
            </a:r>
            <a:r>
              <a:rPr lang="ko-KR" altLang="en-US" dirty="0"/>
              <a:t>업그레이드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 txBox="1">
            <a:spLocks/>
          </p:cNvSpPr>
          <p:nvPr/>
        </p:nvSpPr>
        <p:spPr>
          <a:xfrm>
            <a:off x="3727303" y="3211491"/>
            <a:ext cx="8207702" cy="862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err="1" smtClean="0"/>
              <a:t>크리티컬확률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크리티컬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데미지</a:t>
            </a:r>
            <a:r>
              <a:rPr lang="ko-KR" altLang="en-US" sz="2400" dirty="0" smtClean="0"/>
              <a:t> 발생의 확률을 증가</a:t>
            </a:r>
            <a:endParaRPr lang="en-US" altLang="ko-KR" sz="2400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 txBox="1">
            <a:spLocks/>
          </p:cNvSpPr>
          <p:nvPr/>
        </p:nvSpPr>
        <p:spPr>
          <a:xfrm>
            <a:off x="3727303" y="2207748"/>
            <a:ext cx="8207702" cy="862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err="1" smtClean="0"/>
              <a:t>피해량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smtClean="0"/>
              <a:t>기본 </a:t>
            </a:r>
            <a:r>
              <a:rPr lang="ko-KR" altLang="en-US" sz="2400" dirty="0" err="1" smtClean="0"/>
              <a:t>데미지의</a:t>
            </a:r>
            <a:r>
              <a:rPr lang="ko-KR" altLang="en-US" sz="2400" dirty="0" smtClean="0"/>
              <a:t> 양을 증가</a:t>
            </a:r>
            <a:endParaRPr lang="en-US" altLang="ko-KR" sz="2400" dirty="0"/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 txBox="1">
            <a:spLocks/>
          </p:cNvSpPr>
          <p:nvPr/>
        </p:nvSpPr>
        <p:spPr>
          <a:xfrm>
            <a:off x="3727303" y="4215234"/>
            <a:ext cx="8207702" cy="862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err="1" smtClean="0"/>
              <a:t>크리티컬배수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– </a:t>
            </a:r>
            <a:r>
              <a:rPr lang="ko-KR" altLang="en-US" sz="2400" dirty="0" err="1" smtClean="0"/>
              <a:t>크리티컬</a:t>
            </a:r>
            <a:r>
              <a:rPr lang="ko-KR" altLang="en-US" sz="2400" dirty="0" smtClean="0"/>
              <a:t> </a:t>
            </a:r>
            <a:r>
              <a:rPr lang="ko-KR" altLang="en-US" sz="2400" dirty="0" err="1" smtClean="0"/>
              <a:t>데미지의</a:t>
            </a:r>
            <a:r>
              <a:rPr lang="ko-KR" altLang="en-US" sz="2400" dirty="0" smtClean="0"/>
              <a:t> 양을 증가</a:t>
            </a:r>
            <a:endParaRPr lang="en-US" altLang="ko-KR" sz="2400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 txBox="1">
            <a:spLocks/>
          </p:cNvSpPr>
          <p:nvPr/>
        </p:nvSpPr>
        <p:spPr>
          <a:xfrm>
            <a:off x="3727303" y="5077471"/>
            <a:ext cx="8207702" cy="862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kern="120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400" dirty="0" smtClean="0"/>
              <a:t>모든 업그레이드는 사용자의 편의를 위해 모두 올리기와 초기화를 구현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92900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148</Words>
  <Application>Microsoft Office PowerPoint</Application>
  <PresentationFormat>와이드스크린</PresentationFormat>
  <Paragraphs>64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맑은 고딕</vt:lpstr>
      <vt:lpstr>배달의민족 한나는 열한살</vt:lpstr>
      <vt:lpstr>함초롬돋움</vt:lpstr>
      <vt:lpstr>Arial</vt:lpstr>
      <vt:lpstr>Office 테마</vt:lpstr>
      <vt:lpstr>개나소나</vt:lpstr>
      <vt:lpstr>목차</vt:lpstr>
      <vt:lpstr>동기</vt:lpstr>
      <vt:lpstr>동기</vt:lpstr>
      <vt:lpstr>프로그램 개요</vt:lpstr>
      <vt:lpstr>프로그램 개요</vt:lpstr>
      <vt:lpstr>프로그램 개요</vt:lpstr>
      <vt:lpstr>프로그램 개요</vt:lpstr>
      <vt:lpstr>프로그램 개요</vt:lpstr>
      <vt:lpstr>프로그램 개요</vt:lpstr>
      <vt:lpstr>프로그램 개요</vt:lpstr>
      <vt:lpstr>일정</vt:lpstr>
      <vt:lpstr>일정</vt:lpstr>
      <vt:lpstr>시연</vt:lpstr>
      <vt:lpstr>QnA</vt:lpstr>
      <vt:lpstr>감사합니다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개나소나</dc:title>
  <dc:creator>Jeong SangWoo</dc:creator>
  <cp:lastModifiedBy>심상보</cp:lastModifiedBy>
  <cp:revision>20</cp:revision>
  <dcterms:created xsi:type="dcterms:W3CDTF">2018-09-07T00:59:01Z</dcterms:created>
  <dcterms:modified xsi:type="dcterms:W3CDTF">2018-09-11T02:48:27Z</dcterms:modified>
</cp:coreProperties>
</file>

<file path=docProps/thumbnail.jpeg>
</file>